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70" r:id="rId2"/>
    <p:sldId id="271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0EC73"/>
    <a:srgbClr val="FF6600"/>
    <a:srgbClr val="0B33DF"/>
    <a:srgbClr val="FFFF00"/>
    <a:srgbClr val="093D17"/>
    <a:srgbClr val="CC0000"/>
    <a:srgbClr val="CC99FF"/>
    <a:srgbClr val="043A2C"/>
    <a:srgbClr val="D657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4" d="100"/>
          <a:sy n="74" d="100"/>
        </p:scale>
        <p:origin x="-185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D85CDF-CEEB-4279-9316-B711E2E0836F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1A7D83-4EB0-467E-BCF4-E80553B9E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33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A7D83-4EB0-467E-BCF4-E80553B9EE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362F-289F-43EF-B9B7-D632745610D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92E6-6EEC-45D9-A3A4-E9973FB19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362F-289F-43EF-B9B7-D632745610D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92E6-6EEC-45D9-A3A4-E9973FB19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362F-289F-43EF-B9B7-D632745610D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92E6-6EEC-45D9-A3A4-E9973FB19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362F-289F-43EF-B9B7-D632745610D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92E6-6EEC-45D9-A3A4-E9973FB19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362F-289F-43EF-B9B7-D632745610D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92E6-6EEC-45D9-A3A4-E9973FB19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362F-289F-43EF-B9B7-D632745610D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92E6-6EEC-45D9-A3A4-E9973FB19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362F-289F-43EF-B9B7-D632745610D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92E6-6EEC-45D9-A3A4-E9973FB19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362F-289F-43EF-B9B7-D632745610D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92E6-6EEC-45D9-A3A4-E9973FB19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362F-289F-43EF-B9B7-D632745610D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92E6-6EEC-45D9-A3A4-E9973FB19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362F-289F-43EF-B9B7-D632745610D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92E6-6EEC-45D9-A3A4-E9973FB19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362F-289F-43EF-B9B7-D632745610D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92E6-6EEC-45D9-A3A4-E9973FB19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3362F-289F-43EF-B9B7-D632745610D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792E6-6EEC-45D9-A3A4-E9973FB19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3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image" Target="../media/image1.jpeg"/><Relationship Id="rId16" Type="http://schemas.openxmlformats.org/officeDocument/2006/relationships/hyperlink" Target="http://www.shivajibpedamt.org/index.php" TargetMode="External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D:\Sachin\Online Seminar\Teachers day\backgound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629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7" name="Picture 6" descr="Dr PD Phot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598" y="244701"/>
            <a:ext cx="1600201" cy="1340068"/>
          </a:xfrm>
          <a:prstGeom prst="rect">
            <a:avLst/>
          </a:prstGeom>
        </p:spPr>
      </p:pic>
      <p:pic>
        <p:nvPicPr>
          <p:cNvPr id="8" name="Picture 7" descr="BPEd college logo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3800" y="221210"/>
            <a:ext cx="1537069" cy="1280160"/>
          </a:xfrm>
          <a:prstGeom prst="rect">
            <a:avLst/>
          </a:prstGeom>
        </p:spPr>
      </p:pic>
      <p:pic>
        <p:nvPicPr>
          <p:cNvPr id="9" name="Picture 8" descr="logo (1)"/>
          <p:cNvPicPr/>
          <p:nvPr/>
        </p:nvPicPr>
        <p:blipFill>
          <a:blip r:embed="rId6" cstate="print"/>
          <a:srcRect b="5263"/>
          <a:stretch>
            <a:fillRect/>
          </a:stretch>
        </p:blipFill>
        <p:spPr bwMode="auto">
          <a:xfrm>
            <a:off x="4046483" y="211298"/>
            <a:ext cx="1279634" cy="990600"/>
          </a:xfrm>
          <a:prstGeom prst="rect">
            <a:avLst/>
          </a:prstGeom>
          <a:noFill/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066800" y="1056995"/>
            <a:ext cx="7088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Berlin Sans FB Demi" pitchFamily="34" charset="0"/>
                <a:cs typeface="Arial" pitchFamily="34" charset="0"/>
              </a:rPr>
              <a:t>Shri Shivaji Education, Society 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Berlin Sans FB Demi" pitchFamily="34" charset="0"/>
                <a:cs typeface="Arial" pitchFamily="34" charset="0"/>
              </a:rPr>
              <a:t>Amravati’s</a:t>
            </a:r>
            <a:endParaRPr kumimoji="0" lang="en-US" sz="2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 Demi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7628" y="3417194"/>
            <a:ext cx="9144000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RASHITRAPITA  MAHATAMA GANDHI AND LAL BAHADUR </a:t>
            </a:r>
            <a:r>
              <a:rPr lang="en-US" sz="16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SHASTRI BIRTH ANNIVERSARY </a:t>
            </a:r>
            <a:endParaRPr lang="en-US" sz="16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  <a:cs typeface="Aharoni" pitchFamily="2" charset="-79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402253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spc="50" normalizeH="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Rounded MT Bold" pitchFamily="34" charset="0"/>
                <a:ea typeface="Meiryo" pitchFamily="34" charset="-128"/>
                <a:cs typeface="Aharoni" pitchFamily="2" charset="-79"/>
              </a:rPr>
              <a:t>Shri</a:t>
            </a:r>
            <a:r>
              <a:rPr kumimoji="0" lang="en-US" sz="2600" b="1" i="0" u="none" strike="noStrik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Rounded MT Bold" pitchFamily="34" charset="0"/>
                <a:ea typeface="Meiryo" pitchFamily="34" charset="-128"/>
                <a:cs typeface="Aharoni" pitchFamily="2" charset="-79"/>
              </a:rPr>
              <a:t> </a:t>
            </a:r>
            <a:r>
              <a:rPr kumimoji="0" lang="en-US" sz="2600" b="1" i="0" u="none" strike="noStrike" spc="50" normalizeH="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Rounded MT Bold" pitchFamily="34" charset="0"/>
                <a:ea typeface="Meiryo" pitchFamily="34" charset="-128"/>
                <a:cs typeface="Aharoni" pitchFamily="2" charset="-79"/>
              </a:rPr>
              <a:t>Shivaji</a:t>
            </a:r>
            <a:r>
              <a:rPr kumimoji="0" lang="en-US" sz="2600" b="1" i="0" u="none" strike="noStrik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Rounded MT Bold" pitchFamily="34" charset="0"/>
                <a:ea typeface="Meiryo" pitchFamily="34" charset="-128"/>
                <a:cs typeface="Aharoni" pitchFamily="2" charset="-79"/>
              </a:rPr>
              <a:t> College of Physical Education, Amravati</a:t>
            </a:r>
            <a:r>
              <a:rPr kumimoji="0" lang="en-US" sz="2800" b="1" i="0" u="none" strike="noStrik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ea typeface="Meiryo" pitchFamily="34" charset="-128"/>
                <a:cs typeface="Aharoni" pitchFamily="2" charset="-79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29000" y="4382869"/>
            <a:ext cx="2819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Date :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b="1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OCT, 2020. time : 10.00 am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5638800" y="5187277"/>
            <a:ext cx="3429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cs typeface="Arial" pitchFamily="34" charset="0"/>
              </a:rPr>
              <a:t>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cs typeface="Arial" pitchFamily="34" charset="0"/>
              </a:rPr>
              <a:t>Dr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cs typeface="Arial" pitchFamily="34" charset="0"/>
              </a:rPr>
              <a:t>.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cs typeface="Arial" pitchFamily="34" charset="0"/>
              </a:rPr>
              <a:t>Anjali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cs typeface="Arial" pitchFamily="34" charset="0"/>
              </a:rPr>
              <a:t>Thakare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u="sng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Principal </a:t>
            </a:r>
            <a:endParaRPr lang="en-US" sz="1400" b="1" i="1" u="sng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  <a:cs typeface="Arial" pitchFamily="34" charset="0"/>
              </a:rPr>
              <a:t> 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  <a:cs typeface="Arial" pitchFamily="34" charset="0"/>
              </a:rPr>
              <a:t>Shri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  <a:cs typeface="Arial" pitchFamily="34" charset="0"/>
              </a:rPr>
              <a:t>Shivaji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  <a:cs typeface="Arial" pitchFamily="34" charset="0"/>
              </a:rPr>
              <a:t> College of Physical Education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  <a:cs typeface="Arial" pitchFamily="34" charset="0"/>
              </a:rPr>
              <a:t>Amravati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  <a:cs typeface="Arial" pitchFamily="34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19200" y="3784242"/>
            <a:ext cx="2133600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rgbClr val="FF0000"/>
                </a:solidFill>
              </a:rPr>
              <a:t>Guest of </a:t>
            </a:r>
            <a:r>
              <a:rPr lang="en-US" b="1" dirty="0" err="1" smtClean="0">
                <a:ln w="11430"/>
                <a:solidFill>
                  <a:srgbClr val="FF0000"/>
                </a:solidFill>
              </a:rPr>
              <a:t>Honour</a:t>
            </a:r>
            <a:endParaRPr lang="en-US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48400" y="3795910"/>
            <a:ext cx="2286000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 b="1" dirty="0" smtClean="0">
                <a:ln w="11430"/>
                <a:solidFill>
                  <a:srgbClr val="FF0000"/>
                </a:solidFill>
              </a:rPr>
              <a:t>   Principal </a:t>
            </a:r>
            <a:r>
              <a:rPr lang="en-US" b="1" dirty="0" smtClean="0">
                <a:ln w="11430"/>
                <a:solidFill>
                  <a:srgbClr val="FF0000"/>
                </a:solidFill>
              </a:rPr>
              <a:t>/ Convener</a:t>
            </a:r>
            <a:endParaRPr lang="en-US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0943" y="5012966"/>
            <a:ext cx="467393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Georgia" pitchFamily="18" charset="0"/>
              </a:rPr>
              <a:t>Prof</a:t>
            </a:r>
            <a:r>
              <a:rPr lang="en-US" sz="1400" b="1" dirty="0" smtClean="0">
                <a:solidFill>
                  <a:srgbClr val="FF0000"/>
                </a:solidFill>
                <a:latin typeface="Georgia" pitchFamily="18" charset="0"/>
              </a:rPr>
              <a:t>. Shri </a:t>
            </a:r>
            <a:r>
              <a:rPr lang="en-US" sz="1400" b="1" dirty="0" err="1" smtClean="0">
                <a:solidFill>
                  <a:srgbClr val="FF0000"/>
                </a:solidFill>
                <a:latin typeface="Georgia" pitchFamily="18" charset="0"/>
              </a:rPr>
              <a:t>Pradipji</a:t>
            </a:r>
            <a:r>
              <a:rPr lang="en-US" sz="14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Georgia" pitchFamily="18" charset="0"/>
              </a:rPr>
              <a:t>Khedkar</a:t>
            </a:r>
            <a:endParaRPr lang="en-US" sz="1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u="sng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President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Sant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Gadge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 Baba Amravati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Vidyapith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Shikshan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Manch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 &amp; D.P.E. of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Narsamma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 Art, Commerce And Science College, Amravati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003BF06-7E5F-4BA9-8AD1-2920DDA53E8C}"/>
              </a:ext>
            </a:extLst>
          </p:cNvPr>
          <p:cNvSpPr/>
          <p:nvPr/>
        </p:nvSpPr>
        <p:spPr>
          <a:xfrm>
            <a:off x="40944" y="6500834"/>
            <a:ext cx="9026856" cy="347684"/>
          </a:xfrm>
          <a:prstGeom prst="roundRect">
            <a:avLst>
              <a:gd name="adj" fmla="val 26093"/>
            </a:avLst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</a:t>
            </a:r>
            <a:r>
              <a:rPr lang="en-U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through </a:t>
            </a:r>
            <a:r>
              <a:rPr lang="en-US" sz="1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 </a:t>
            </a:r>
            <a:r>
              <a:rPr lang="en-US" sz="1400" b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b="1" u="sng" smtClean="0">
                <a:solidFill>
                  <a:srgbClr val="0B33D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https://us02web.zoom.us/j/8134585663</a:t>
            </a:r>
            <a:endParaRPr lang="en-IN" sz="1400" b="1" dirty="0">
              <a:solidFill>
                <a:srgbClr val="0B33D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N" sz="1400" b="1" dirty="0"/>
          </a:p>
        </p:txBody>
      </p:sp>
      <p:pic>
        <p:nvPicPr>
          <p:cNvPr id="1026" name="Picture 2" descr="C:\Users\Admin\Desktop\download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272" y="1995565"/>
            <a:ext cx="1787856" cy="13849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3" descr="C:\Users\Admin\Desktop\download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9496"/>
            <a:ext cx="1667876" cy="1378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743201" y="2434317"/>
            <a:ext cx="382906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  </a:t>
            </a:r>
            <a:r>
              <a:rPr lang="en-US" b="1" i="1" dirty="0" smtClean="0">
                <a:solidFill>
                  <a:srgbClr val="FF0000"/>
                </a:solidFill>
                <a:latin typeface="Cooper Black" pitchFamily="18" charset="0"/>
              </a:rPr>
              <a:t>ONE</a:t>
            </a:r>
            <a:r>
              <a:rPr lang="en-US" b="1" i="1" dirty="0" smtClean="0">
                <a:solidFill>
                  <a:schemeClr val="tx2"/>
                </a:solidFill>
                <a:latin typeface="Cooper Black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Cooper Black" pitchFamily="18" charset="0"/>
              </a:rPr>
              <a:t>DAY ONLINE </a:t>
            </a:r>
            <a:r>
              <a:rPr lang="en-US" b="1" i="1" dirty="0" smtClean="0">
                <a:solidFill>
                  <a:srgbClr val="FF0000"/>
                </a:solidFill>
                <a:latin typeface="Cooper Black" pitchFamily="18" charset="0"/>
              </a:rPr>
              <a:t>WEBINAR</a:t>
            </a:r>
            <a:endParaRPr lang="en-US" b="1" i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1028" name="Picture 4" descr="C:\Users\Admin\Desktop\download (3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427" y="4186043"/>
            <a:ext cx="1249185" cy="108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4221861"/>
            <a:ext cx="1207483" cy="108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D:\Sachin\Online Seminar\Teachers day\backgound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922" y="-97884"/>
            <a:ext cx="9144000" cy="70866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1295400" y="1915180"/>
            <a:ext cx="6683992" cy="4001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SPECIAL : CORE Members  our College Staff</a:t>
            </a:r>
            <a:endParaRPr lang="en-US" sz="2000" b="1" cap="all" dirty="0">
              <a:ln w="90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 descr="C:\Users\shiv\Desktop\Library Seminar\rajendra_dongre.jpg"/>
          <p:cNvPicPr/>
          <p:nvPr/>
        </p:nvPicPr>
        <p:blipFill>
          <a:blip r:embed="rId3"/>
          <a:srcRect b="19509"/>
          <a:stretch>
            <a:fillRect/>
          </a:stretch>
        </p:blipFill>
        <p:spPr bwMode="auto">
          <a:xfrm>
            <a:off x="473705" y="2289540"/>
            <a:ext cx="756000" cy="606060"/>
          </a:xfrm>
          <a:prstGeom prst="ellipse">
            <a:avLst/>
          </a:prstGeom>
          <a:ln w="63500" cap="rnd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7" name="Picture 46" descr="C:\Users\shiv\Desktop\Library Seminar\meshram.png"/>
          <p:cNvPicPr/>
          <p:nvPr/>
        </p:nvPicPr>
        <p:blipFill>
          <a:blip r:embed="rId4"/>
          <a:srcRect b="12820"/>
          <a:stretch>
            <a:fillRect/>
          </a:stretch>
        </p:blipFill>
        <p:spPr bwMode="auto">
          <a:xfrm>
            <a:off x="5100850" y="3584375"/>
            <a:ext cx="713283" cy="479151"/>
          </a:xfrm>
          <a:prstGeom prst="ellipse">
            <a:avLst/>
          </a:prstGeom>
          <a:ln w="63500" cap="rnd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8" name="Picture 4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696882"/>
            <a:ext cx="670761" cy="461188"/>
          </a:xfrm>
          <a:prstGeom prst="ellipse">
            <a:avLst/>
          </a:prstGeom>
          <a:ln w="63500" cap="rnd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9" name="Picture 48" descr="C:\Users\shiv\Desktop\Library Seminar\ulhas_deshmukh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010" y="2994874"/>
            <a:ext cx="738813" cy="563451"/>
          </a:xfrm>
          <a:prstGeom prst="ellipse">
            <a:avLst/>
          </a:prstGeom>
          <a:ln w="63500" cap="rnd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0" name="Picture 49" descr="C:\Users\shiv\Desktop\Library Seminar\pushpalata_deshmukh.jpg"/>
          <p:cNvPicPr/>
          <p:nvPr/>
        </p:nvPicPr>
        <p:blipFill>
          <a:blip r:embed="rId7"/>
          <a:srcRect b="21663"/>
          <a:stretch>
            <a:fillRect/>
          </a:stretch>
        </p:blipFill>
        <p:spPr bwMode="auto">
          <a:xfrm>
            <a:off x="442772" y="4291672"/>
            <a:ext cx="733922" cy="521120"/>
          </a:xfrm>
          <a:prstGeom prst="ellipse">
            <a:avLst/>
          </a:prstGeom>
          <a:ln w="63500" cap="rnd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" name="Picture 50" descr="C:\Users\shiv\Desktop\Library Seminar\raut.png"/>
          <p:cNvPicPr/>
          <p:nvPr/>
        </p:nvPicPr>
        <p:blipFill>
          <a:blip r:embed="rId8"/>
          <a:srcRect b="15404"/>
          <a:stretch>
            <a:fillRect/>
          </a:stretch>
        </p:blipFill>
        <p:spPr bwMode="auto">
          <a:xfrm>
            <a:off x="5105400" y="2401417"/>
            <a:ext cx="666023" cy="542166"/>
          </a:xfrm>
          <a:prstGeom prst="ellipse">
            <a:avLst/>
          </a:prstGeom>
          <a:ln w="63500" cap="rnd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2" name="Picture 51" descr="C:\Users\shiv\Desktop\Library Seminar\ingale.png"/>
          <p:cNvPicPr/>
          <p:nvPr/>
        </p:nvPicPr>
        <p:blipFill>
          <a:blip r:embed="rId9"/>
          <a:srcRect b="15404"/>
          <a:stretch>
            <a:fillRect/>
          </a:stretch>
        </p:blipFill>
        <p:spPr bwMode="auto">
          <a:xfrm>
            <a:off x="5127465" y="5202290"/>
            <a:ext cx="665039" cy="648000"/>
          </a:xfrm>
          <a:prstGeom prst="ellipse">
            <a:avLst/>
          </a:prstGeom>
          <a:ln w="63500" cap="rnd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3" name="Picture 52"/>
          <p:cNvPicPr/>
          <p:nvPr/>
        </p:nvPicPr>
        <p:blipFill>
          <a:blip r:embed="rId10"/>
          <a:srcRect r="-2040"/>
          <a:stretch>
            <a:fillRect/>
          </a:stretch>
        </p:blipFill>
        <p:spPr bwMode="auto">
          <a:xfrm>
            <a:off x="5127465" y="5890806"/>
            <a:ext cx="743141" cy="509994"/>
          </a:xfrm>
          <a:prstGeom prst="ellipse">
            <a:avLst/>
          </a:prstGeom>
          <a:ln w="63500" cap="rnd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4" name="Picture 53" descr="C:\Users\shiv\Desktop\Library Seminar\deshmukh.png"/>
          <p:cNvPicPr/>
          <p:nvPr/>
        </p:nvPicPr>
        <p:blipFill>
          <a:blip r:embed="rId11"/>
          <a:srcRect b="20878"/>
          <a:stretch>
            <a:fillRect/>
          </a:stretch>
        </p:blipFill>
        <p:spPr bwMode="auto">
          <a:xfrm>
            <a:off x="5114017" y="4098643"/>
            <a:ext cx="649706" cy="513297"/>
          </a:xfrm>
          <a:prstGeom prst="ellipse">
            <a:avLst/>
          </a:prstGeom>
          <a:ln w="63500" cap="rnd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5" name="Picture 54" descr="C:\Users\shiv\Desktop\Library Seminar\WhatsApp Image 2020-08-07 at 22.04.33.jpe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0370" y="4927476"/>
            <a:ext cx="739335" cy="632340"/>
          </a:xfrm>
          <a:prstGeom prst="ellipse">
            <a:avLst/>
          </a:prstGeom>
          <a:ln w="63500" cap="rnd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6" name="Picture 55" descr="C:\Users\shiv\Desktop\Library Seminar\amru.jpg"/>
          <p:cNvPicPr/>
          <p:nvPr/>
        </p:nvPicPr>
        <p:blipFill>
          <a:blip r:embed="rId13"/>
          <a:srcRect l="42204" t="17347" r="39059" b="65535"/>
          <a:stretch>
            <a:fillRect/>
          </a:stretch>
        </p:blipFill>
        <p:spPr bwMode="auto">
          <a:xfrm>
            <a:off x="490369" y="5629527"/>
            <a:ext cx="739335" cy="508578"/>
          </a:xfrm>
          <a:prstGeom prst="ellipse">
            <a:avLst/>
          </a:prstGeom>
          <a:ln w="63500" cap="rnd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7" name="TextBox 56"/>
          <p:cNvSpPr txBox="1"/>
          <p:nvPr/>
        </p:nvSpPr>
        <p:spPr>
          <a:xfrm>
            <a:off x="1524000" y="2450068"/>
            <a:ext cx="24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Shri</a:t>
            </a:r>
            <a:r>
              <a:rPr lang="en-US" b="1" dirty="0"/>
              <a:t> </a:t>
            </a:r>
            <a:r>
              <a:rPr lang="en-US" b="1" dirty="0" err="1"/>
              <a:t>Rajendra</a:t>
            </a:r>
            <a:r>
              <a:rPr lang="en-US" b="1" dirty="0"/>
              <a:t> D. </a:t>
            </a:r>
            <a:r>
              <a:rPr lang="en-US" b="1" dirty="0" err="1"/>
              <a:t>Dongre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543834" y="3135868"/>
            <a:ext cx="234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Dr. </a:t>
            </a:r>
            <a:r>
              <a:rPr lang="en-US" b="1" dirty="0" err="1"/>
              <a:t>Ulhas</a:t>
            </a:r>
            <a:r>
              <a:rPr lang="en-US" b="1" dirty="0"/>
              <a:t> V. </a:t>
            </a:r>
            <a:r>
              <a:rPr lang="en-US" b="1" dirty="0" err="1"/>
              <a:t>Deshmukh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524000" y="4507468"/>
            <a:ext cx="295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Dr. </a:t>
            </a:r>
            <a:r>
              <a:rPr lang="en-US" b="1" dirty="0" err="1"/>
              <a:t>Pushpalata</a:t>
            </a:r>
            <a:r>
              <a:rPr lang="en-US" b="1" dirty="0"/>
              <a:t> M. </a:t>
            </a:r>
            <a:r>
              <a:rPr lang="en-US" b="1" dirty="0" err="1"/>
              <a:t>Deshmukh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600200" y="5193268"/>
            <a:ext cx="19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Dr. </a:t>
            </a:r>
            <a:r>
              <a:rPr lang="en-US" b="1" dirty="0" err="1"/>
              <a:t>Chetak</a:t>
            </a:r>
            <a:r>
              <a:rPr lang="en-US" b="1" dirty="0"/>
              <a:t> </a:t>
            </a:r>
            <a:r>
              <a:rPr lang="en-US" b="1" dirty="0" err="1"/>
              <a:t>Shende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545608" y="5650468"/>
            <a:ext cx="212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Ku. </a:t>
            </a:r>
            <a:r>
              <a:rPr lang="en-US" b="1" dirty="0" err="1"/>
              <a:t>Amruta</a:t>
            </a:r>
            <a:r>
              <a:rPr lang="en-US" b="1" dirty="0"/>
              <a:t> </a:t>
            </a:r>
            <a:r>
              <a:rPr lang="en-US" b="1" dirty="0" err="1"/>
              <a:t>Gulhane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365383" y="2438400"/>
            <a:ext cx="209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Shri</a:t>
            </a:r>
            <a:r>
              <a:rPr lang="en-US" b="1" dirty="0"/>
              <a:t> Shankar P. </a:t>
            </a:r>
            <a:r>
              <a:rPr lang="en-US" b="1" dirty="0" err="1"/>
              <a:t>Raut</a:t>
            </a:r>
            <a:endParaRPr lang="en-US" dirty="0"/>
          </a:p>
        </p:txBody>
      </p:sp>
      <p:cxnSp>
        <p:nvCxnSpPr>
          <p:cNvPr id="65" name="Straight Connector 64"/>
          <p:cNvCxnSpPr>
            <a:cxnSpLocks/>
          </p:cNvCxnSpPr>
          <p:nvPr/>
        </p:nvCxnSpPr>
        <p:spPr>
          <a:xfrm>
            <a:off x="4573588" y="2286000"/>
            <a:ext cx="0" cy="3909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44434" y="3059668"/>
            <a:ext cx="202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Shri</a:t>
            </a:r>
            <a:r>
              <a:rPr lang="en-US" b="1" dirty="0"/>
              <a:t> </a:t>
            </a:r>
            <a:r>
              <a:rPr lang="en-US" b="1" dirty="0" err="1"/>
              <a:t>Nilesh</a:t>
            </a:r>
            <a:r>
              <a:rPr lang="en-US" b="1" dirty="0"/>
              <a:t> </a:t>
            </a:r>
            <a:r>
              <a:rPr lang="en-US" b="1" dirty="0" err="1"/>
              <a:t>Thakare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364268" y="3593068"/>
            <a:ext cx="217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Dr. </a:t>
            </a:r>
            <a:r>
              <a:rPr lang="en-US" b="1" dirty="0" err="1"/>
              <a:t>Vinod</a:t>
            </a:r>
            <a:r>
              <a:rPr lang="en-US" b="1" dirty="0"/>
              <a:t>  P. </a:t>
            </a:r>
            <a:r>
              <a:rPr lang="en-US" b="1" dirty="0" err="1"/>
              <a:t>Masram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344434" y="4278868"/>
            <a:ext cx="243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Ms. </a:t>
            </a:r>
            <a:r>
              <a:rPr lang="en-US" b="1" dirty="0" err="1"/>
              <a:t>Swati</a:t>
            </a:r>
            <a:r>
              <a:rPr lang="en-US" b="1" dirty="0"/>
              <a:t> K. </a:t>
            </a:r>
            <a:r>
              <a:rPr lang="en-US" b="1" dirty="0" err="1"/>
              <a:t>Deshmukh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352394" y="4736068"/>
            <a:ext cx="223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Mrs. </a:t>
            </a:r>
            <a:r>
              <a:rPr lang="en-US" b="1" dirty="0" err="1"/>
              <a:t>Swati</a:t>
            </a:r>
            <a:r>
              <a:rPr lang="en-US" b="1" dirty="0"/>
              <a:t> </a:t>
            </a:r>
            <a:r>
              <a:rPr lang="en-US" b="1" dirty="0" err="1"/>
              <a:t>Nyahatkar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366042" y="5421868"/>
            <a:ext cx="225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Shri</a:t>
            </a:r>
            <a:r>
              <a:rPr lang="en-US" b="1" dirty="0"/>
              <a:t> </a:t>
            </a:r>
            <a:r>
              <a:rPr lang="en-US" b="1" dirty="0" err="1"/>
              <a:t>Promod</a:t>
            </a:r>
            <a:r>
              <a:rPr lang="en-US" b="1" dirty="0"/>
              <a:t> A. </a:t>
            </a:r>
            <a:r>
              <a:rPr lang="en-US" b="1" dirty="0" err="1"/>
              <a:t>Ingale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344434" y="6031468"/>
            <a:ext cx="225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Shri</a:t>
            </a:r>
            <a:r>
              <a:rPr lang="en-US" b="1" dirty="0"/>
              <a:t> </a:t>
            </a:r>
            <a:r>
              <a:rPr lang="en-US" b="1" dirty="0" err="1"/>
              <a:t>Dhiraj</a:t>
            </a:r>
            <a:r>
              <a:rPr lang="en-US" b="1" dirty="0"/>
              <a:t> </a:t>
            </a:r>
            <a:r>
              <a:rPr lang="en-US" b="1" dirty="0" err="1"/>
              <a:t>Deshmukh</a:t>
            </a:r>
            <a:endParaRPr lang="en-US" dirty="0"/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4" cstate="print"/>
          <a:srcRect l="4387" t="1502" r="-4911" b="38627"/>
          <a:stretch>
            <a:fillRect/>
          </a:stretch>
        </p:blipFill>
        <p:spPr bwMode="auto">
          <a:xfrm>
            <a:off x="5100849" y="2991675"/>
            <a:ext cx="713283" cy="566650"/>
          </a:xfrm>
          <a:prstGeom prst="ellipse">
            <a:avLst/>
          </a:prstGeom>
          <a:ln w="63500" cap="rnd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5" name="TextBox 34"/>
          <p:cNvSpPr txBox="1"/>
          <p:nvPr/>
        </p:nvSpPr>
        <p:spPr>
          <a:xfrm>
            <a:off x="0" y="76200"/>
            <a:ext cx="91440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Special invitee – College Students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76181" y="1318872"/>
            <a:ext cx="25732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/>
              <a:t> </a:t>
            </a:r>
            <a:r>
              <a:rPr lang="en-US" b="1" dirty="0"/>
              <a:t>Shri. </a:t>
            </a:r>
            <a:r>
              <a:rPr lang="en-US" b="1" dirty="0" err="1" smtClean="0"/>
              <a:t>Akshay</a:t>
            </a:r>
            <a:r>
              <a:rPr lang="en-US" b="1" dirty="0" smtClean="0"/>
              <a:t> </a:t>
            </a:r>
            <a:r>
              <a:rPr lang="en-US" b="1" dirty="0" err="1" smtClean="0"/>
              <a:t>Alaspure</a:t>
            </a:r>
            <a:endParaRPr lang="en-US" b="1" dirty="0"/>
          </a:p>
          <a:p>
            <a:r>
              <a:rPr lang="en-US" b="1" dirty="0"/>
              <a:t>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09800" y="1352490"/>
            <a:ext cx="222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  Shri</a:t>
            </a:r>
            <a:r>
              <a:rPr lang="en-US" b="1" dirty="0"/>
              <a:t>. </a:t>
            </a:r>
            <a:r>
              <a:rPr lang="en-US" b="1" dirty="0" err="1"/>
              <a:t>Arbind</a:t>
            </a:r>
            <a:r>
              <a:rPr lang="en-US" b="1" dirty="0"/>
              <a:t> Prasad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CF791F-4BEB-4064-8599-0A8E64701B6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9" r="11077" b="25493"/>
          <a:stretch/>
        </p:blipFill>
        <p:spPr>
          <a:xfrm>
            <a:off x="2643174" y="571480"/>
            <a:ext cx="1055267" cy="878400"/>
          </a:xfrm>
          <a:prstGeom prst="ellipse">
            <a:avLst/>
          </a:prstGeom>
          <a:ln w="63500" cap="rnd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465308E-51F0-41BD-8C3B-9D70E327B48A}"/>
              </a:ext>
            </a:extLst>
          </p:cNvPr>
          <p:cNvSpPr txBox="1"/>
          <p:nvPr/>
        </p:nvSpPr>
        <p:spPr>
          <a:xfrm>
            <a:off x="-2345" y="6391598"/>
            <a:ext cx="9144000" cy="39215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6324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website : 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http://www.shivajibpedamt.org/index.php</a:t>
            </a:r>
            <a:r>
              <a:rPr lang="en-US" sz="1800" b="1" dirty="0">
                <a:solidFill>
                  <a:srgbClr val="6324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Contact :  </a:t>
            </a:r>
            <a:r>
              <a:rPr lang="en-US" sz="1800" b="1" i="1" dirty="0">
                <a:solidFill>
                  <a:srgbClr val="6324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0721-2662427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CE28BA-FE86-4A3D-A49D-FA167D99EB9A}"/>
              </a:ext>
            </a:extLst>
          </p:cNvPr>
          <p:cNvSpPr txBox="1"/>
          <p:nvPr/>
        </p:nvSpPr>
        <p:spPr>
          <a:xfrm>
            <a:off x="424332" y="1582112"/>
            <a:ext cx="133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B.P.Ed</a:t>
            </a:r>
            <a:r>
              <a:rPr lang="en-US" b="1" dirty="0"/>
              <a:t>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2FF130-C5D6-45A8-A46F-FC0D0873532B}"/>
              </a:ext>
            </a:extLst>
          </p:cNvPr>
          <p:cNvSpPr txBox="1"/>
          <p:nvPr/>
        </p:nvSpPr>
        <p:spPr>
          <a:xfrm>
            <a:off x="4953000" y="1580126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B.P.Ed</a:t>
            </a:r>
            <a:r>
              <a:rPr lang="en-US" b="1" dirty="0"/>
              <a:t>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711E64-F338-4F9B-85DE-81B55B633433}"/>
              </a:ext>
            </a:extLst>
          </p:cNvPr>
          <p:cNvSpPr txBox="1"/>
          <p:nvPr/>
        </p:nvSpPr>
        <p:spPr>
          <a:xfrm>
            <a:off x="2743200" y="1578168"/>
            <a:ext cx="128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  (</a:t>
            </a:r>
            <a:r>
              <a:rPr lang="en-US" b="1" dirty="0"/>
              <a:t>B.P.E.S</a:t>
            </a:r>
            <a:r>
              <a:rPr lang="en-US" b="1" dirty="0" smtClean="0"/>
              <a:t>.) 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F15E4E5-772F-4082-9F0C-3D48A9E8696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4415" y="487486"/>
            <a:ext cx="1027743" cy="878400"/>
          </a:xfrm>
          <a:prstGeom prst="ellipse">
            <a:avLst/>
          </a:prstGeom>
          <a:ln w="63500" cap="rnd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234739-41A9-4155-9E89-12344F279DAA}"/>
              </a:ext>
            </a:extLst>
          </p:cNvPr>
          <p:cNvSpPr txBox="1"/>
          <p:nvPr/>
        </p:nvSpPr>
        <p:spPr>
          <a:xfrm>
            <a:off x="4419600" y="1315160"/>
            <a:ext cx="215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err="1"/>
              <a:t>Ku.Samiksha</a:t>
            </a:r>
            <a:r>
              <a:rPr lang="en-US" b="1" dirty="0"/>
              <a:t> </a:t>
            </a:r>
            <a:r>
              <a:rPr lang="en-US" b="1" dirty="0" err="1" smtClean="0"/>
              <a:t>Barve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45" y="3593068"/>
            <a:ext cx="957745" cy="69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79"/>
          <a:stretch>
            <a:fillRect/>
          </a:stretch>
        </p:blipFill>
        <p:spPr>
          <a:xfrm>
            <a:off x="476536" y="549955"/>
            <a:ext cx="1023630" cy="878253"/>
          </a:xfrm>
          <a:prstGeom prst="ellipse">
            <a:avLst/>
          </a:prstGeom>
          <a:ln w="63500" cap="rnd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7" name="TextBox 16"/>
          <p:cNvSpPr txBox="1"/>
          <p:nvPr/>
        </p:nvSpPr>
        <p:spPr>
          <a:xfrm>
            <a:off x="1623528" y="3880247"/>
            <a:ext cx="26436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b="1" dirty="0">
                <a:latin typeface="Georgia" pitchFamily="18" charset="0"/>
                <a:cs typeface="Arial" pitchFamily="34" charset="0"/>
              </a:rPr>
              <a:t>Dr. </a:t>
            </a:r>
            <a:r>
              <a:rPr lang="en-US" sz="1600" b="1" dirty="0" err="1">
                <a:latin typeface="Georgia" pitchFamily="18" charset="0"/>
                <a:cs typeface="Arial" pitchFamily="34" charset="0"/>
              </a:rPr>
              <a:t>Premsingh</a:t>
            </a:r>
            <a:r>
              <a:rPr lang="en-US" sz="1600" b="1" dirty="0">
                <a:latin typeface="Georgia" pitchFamily="18" charset="0"/>
                <a:cs typeface="Arial" pitchFamily="34" charset="0"/>
              </a:rPr>
              <a:t> S. </a:t>
            </a:r>
            <a:r>
              <a:rPr lang="en-US" sz="1600" b="1" dirty="0" err="1">
                <a:latin typeface="Georgia" pitchFamily="18" charset="0"/>
                <a:cs typeface="Arial" pitchFamily="34" charset="0"/>
              </a:rPr>
              <a:t>Sayar</a:t>
            </a:r>
            <a:endParaRPr lang="en-US" sz="1600" b="1" dirty="0">
              <a:latin typeface="Georgia" pitchFamily="18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053" name="Picture 5" descr="C:\Users\Admin\Desktop\6add2bab-1007-46d3-acbf-d104619b0ee8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919" b="13749"/>
          <a:stretch>
            <a:fillRect/>
          </a:stretch>
        </p:blipFill>
        <p:spPr bwMode="auto">
          <a:xfrm>
            <a:off x="7162801" y="500042"/>
            <a:ext cx="1052537" cy="878400"/>
          </a:xfrm>
          <a:prstGeom prst="ellipse">
            <a:avLst/>
          </a:prstGeom>
          <a:ln w="63500" cap="rnd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8" name="TextBox 17"/>
          <p:cNvSpPr txBox="1"/>
          <p:nvPr/>
        </p:nvSpPr>
        <p:spPr>
          <a:xfrm>
            <a:off x="6572264" y="1295400"/>
            <a:ext cx="264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err="1" smtClean="0"/>
              <a:t>Shri</a:t>
            </a:r>
            <a:r>
              <a:rPr lang="en-US" b="1" dirty="0" smtClean="0"/>
              <a:t>. </a:t>
            </a:r>
            <a:r>
              <a:rPr lang="en-US" b="1" dirty="0" err="1" smtClean="0"/>
              <a:t>Ankush</a:t>
            </a:r>
            <a:r>
              <a:rPr lang="en-US" b="1" dirty="0" smtClean="0"/>
              <a:t> </a:t>
            </a:r>
            <a:r>
              <a:rPr lang="en-US" b="1" dirty="0" err="1" smtClean="0"/>
              <a:t>Abhishak</a:t>
            </a:r>
            <a:endParaRPr lang="en-US" b="1" dirty="0" smtClean="0"/>
          </a:p>
          <a:p>
            <a:r>
              <a:rPr lang="en-US" b="1" dirty="0" smtClean="0"/>
              <a:t>       </a:t>
            </a:r>
            <a:r>
              <a:rPr lang="en-US" b="1" dirty="0" smtClean="0"/>
              <a:t>      (</a:t>
            </a:r>
            <a:r>
              <a:rPr lang="en-US" b="1" dirty="0"/>
              <a:t>B.P.E.S.)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1513</TotalTime>
  <Words>195</Words>
  <Application>Microsoft Office PowerPoint</Application>
  <PresentationFormat>On-screen Show (4:3)</PresentationFormat>
  <Paragraphs>44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shiv</dc:creator>
  <cp:lastModifiedBy>admin</cp:lastModifiedBy>
  <cp:revision>136</cp:revision>
  <cp:lastPrinted>2020-10-01T08:07:18Z</cp:lastPrinted>
  <dcterms:created xsi:type="dcterms:W3CDTF">2020-08-06T10:04:16Z</dcterms:created>
  <dcterms:modified xsi:type="dcterms:W3CDTF">2020-10-01T11:16:46Z</dcterms:modified>
</cp:coreProperties>
</file>